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8F8AF-0717-47A6-BC64-B6A093938EC2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56BC2-F002-40EB-9889-760C2C4DE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173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kids what they think an acid and a base are</a:t>
            </a:r>
          </a:p>
          <a:p>
            <a:r>
              <a:rPr lang="en-US" dirty="0"/>
              <a:t>Ask for examples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A56BC2-F002-40EB-9889-760C2C4DE98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470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156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615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204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3143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116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648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80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678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031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363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67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270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98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738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729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13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06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737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2591C-8228-A1C5-964F-D7D2A0BEB7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Acids &amp; Bases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AD0B24-28B4-1416-ED5D-09493AD9D3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79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27C23-FA3C-057B-37DF-C5002056B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Acid and Base?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14149-0CC0-6D8A-D2B6-07507924E87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Edible Acids taste sour</a:t>
            </a:r>
          </a:p>
          <a:p>
            <a:r>
              <a:rPr lang="en-US" dirty="0"/>
              <a:t>Edible Bases taste Bitter</a:t>
            </a:r>
          </a:p>
          <a:p>
            <a:r>
              <a:rPr lang="en-US" dirty="0"/>
              <a:t>Strong acids and bases are dangerous (used in cleaning products)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746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13D7C-7D0F-C638-22C4-A087CAD51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1F0F3-FE2B-DC37-D6BB-CB9370E5D55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Indicators change color in the presence of AN acid or base</a:t>
            </a:r>
          </a:p>
          <a:p>
            <a:r>
              <a:rPr lang="en-US" dirty="0"/>
              <a:t>Butterfly pea flower is blue, but turns more pink in the presence of acids</a:t>
            </a:r>
          </a:p>
          <a:p>
            <a:r>
              <a:rPr lang="en-US" dirty="0" err="1"/>
              <a:t>Tumeric</a:t>
            </a:r>
            <a:r>
              <a:rPr lang="en-US" dirty="0"/>
              <a:t> is yellow but turns more red in the presence of a base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284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08F49-8945-8C08-951F-2E55B91D5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write a secret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7590D-BB1A-3176-A18E-782808E1415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We’re going to use baking soda to write a secret message</a:t>
            </a:r>
          </a:p>
          <a:p>
            <a:r>
              <a:rPr lang="en-US" dirty="0"/>
              <a:t>Is baking soda an acid or a base?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057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CDCAE-DAAF-87B9-158B-78F30470E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Decode a secret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8220C-A794-934F-1BA5-B6DD3DF23F8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Baking soda is a base, what can we use to decode our message?</a:t>
            </a:r>
          </a:p>
          <a:p>
            <a:r>
              <a:rPr lang="en-US" dirty="0"/>
              <a:t>Butterfly pea flower tea or a </a:t>
            </a:r>
            <a:r>
              <a:rPr lang="en-US" dirty="0" err="1"/>
              <a:t>Tumeric</a:t>
            </a:r>
            <a:r>
              <a:rPr lang="en-US" dirty="0"/>
              <a:t> mixture? </a:t>
            </a:r>
          </a:p>
          <a:p>
            <a:r>
              <a:rPr lang="en-US" dirty="0"/>
              <a:t>What do you think will happen?</a:t>
            </a:r>
          </a:p>
        </p:txBody>
      </p:sp>
    </p:spTree>
    <p:extLst>
      <p:ext uri="{BB962C8B-B14F-4D97-AF65-F5344CB8AC3E}">
        <p14:creationId xmlns:p14="http://schemas.microsoft.com/office/powerpoint/2010/main" val="1402929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2F041-7199-F09C-76DB-204935130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Make Color Changing lemonade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41B52-D5C0-B056-63C0-9279602696E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Is lemon Juice an acid or a base? </a:t>
            </a:r>
          </a:p>
          <a:p>
            <a:r>
              <a:rPr lang="en-US" dirty="0"/>
              <a:t>What do you think will happen if we add butterfly Pea Flower Tea?</a:t>
            </a:r>
          </a:p>
        </p:txBody>
      </p:sp>
    </p:spTree>
    <p:extLst>
      <p:ext uri="{BB962C8B-B14F-4D97-AF65-F5344CB8AC3E}">
        <p14:creationId xmlns:p14="http://schemas.microsoft.com/office/powerpoint/2010/main" val="3445884139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21</TotalTime>
  <Words>174</Words>
  <Application>Microsoft Office PowerPoint</Application>
  <PresentationFormat>Widescreen</PresentationFormat>
  <Paragraphs>22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Tw Cen MT</vt:lpstr>
      <vt:lpstr>Droplet</vt:lpstr>
      <vt:lpstr>Acids &amp; Bases</vt:lpstr>
      <vt:lpstr>What is an Acid and Base?</vt:lpstr>
      <vt:lpstr>Indicators</vt:lpstr>
      <vt:lpstr>Let’s write a secret message</vt:lpstr>
      <vt:lpstr>Let’s Decode a secret message</vt:lpstr>
      <vt:lpstr>Let’s Make Color Changing lemonade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Alexis Colton</dc:creator>
  <cp:lastModifiedBy>Alexis Colton</cp:lastModifiedBy>
  <cp:revision>3</cp:revision>
  <dcterms:created xsi:type="dcterms:W3CDTF">2024-11-02T20:41:22Z</dcterms:created>
  <dcterms:modified xsi:type="dcterms:W3CDTF">2024-11-02T21:03:11Z</dcterms:modified>
</cp:coreProperties>
</file>