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C023B-31F4-4BE6-A0D3-5F2678264973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E55720-21CB-4249-9457-850A8AAF4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39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E55720-21CB-4249-9457-850A8AAF4C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023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947D4-4B1C-C18F-2A48-6EB71D3C3E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Lab Safety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48CAA5-50DC-DB0A-76D3-B9282A65E1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42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E5733-0C9F-1BCE-95D8-BDEBA1E65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 Yourself!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A78F2-3C40-A86F-EA67-1976CC4DB02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Protect your eyes!</a:t>
            </a:r>
          </a:p>
          <a:p>
            <a:r>
              <a:rPr lang="en-US" dirty="0"/>
              <a:t>Protect your skin!</a:t>
            </a:r>
          </a:p>
          <a:p>
            <a:r>
              <a:rPr lang="en-US" dirty="0"/>
              <a:t>Don’t eat in the lab or taste experiments!</a:t>
            </a:r>
          </a:p>
          <a:p>
            <a:r>
              <a:rPr lang="en-US" dirty="0"/>
              <a:t>There is one exception coming up – with a food science experiment!</a:t>
            </a:r>
          </a:p>
        </p:txBody>
      </p:sp>
    </p:spTree>
    <p:extLst>
      <p:ext uri="{BB962C8B-B14F-4D97-AF65-F5344CB8AC3E}">
        <p14:creationId xmlns:p14="http://schemas.microsoft.com/office/powerpoint/2010/main" val="992421796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7</TotalTime>
  <Words>36</Words>
  <Application>Microsoft Office PowerPoint</Application>
  <PresentationFormat>Widescreen</PresentationFormat>
  <Paragraphs>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Tw Cen MT</vt:lpstr>
      <vt:lpstr>Droplet</vt:lpstr>
      <vt:lpstr>Lab Safety</vt:lpstr>
      <vt:lpstr>Protect Yourself!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Alexis Colton</dc:creator>
  <cp:lastModifiedBy>Alexis Colton</cp:lastModifiedBy>
  <cp:revision>1</cp:revision>
  <dcterms:created xsi:type="dcterms:W3CDTF">2024-11-02T21:25:32Z</dcterms:created>
  <dcterms:modified xsi:type="dcterms:W3CDTF">2024-11-02T21:32:33Z</dcterms:modified>
</cp:coreProperties>
</file>