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9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2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81192F-E6A9-49D0-8561-CE46C7BC5F5B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C5E61A-FB49-49AD-A9ED-9852F197D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584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Blow up a balloon to show that air from my mouth is making the balloon firm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C5E61A-FB49-49AD-A9ED-9852F197D64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432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Blow up a balloon and let it 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C5E61A-FB49-49AD-A9ED-9852F197D64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626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Show them that baking soda and vinegar can blow up a balloon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C5E61A-FB49-49AD-A9ED-9852F197D64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275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000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423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882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276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00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663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0757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1141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172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160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404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287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98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411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143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217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493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1510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031B4-1DA3-D3F4-1AA2-ADFA4A7CD6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Rocket Launch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740FBE-C183-B971-75EF-36F4CD1C9F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654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494F2-B3F5-A8EE-2AF3-F06943EC1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gas?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DB604-590D-6AC6-0738-3B6C32F3ECE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It is a form of matter that is very loose and disorganized</a:t>
            </a:r>
          </a:p>
          <a:p>
            <a:r>
              <a:rPr lang="en-US" dirty="0"/>
              <a:t>The air you breathe is a gas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857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6B2B7-9072-BCD3-DBD9-933EB0A57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pressure?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5E89E-AC2D-9B5D-7FDE-2EDF3522109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Have you ever had a basketball, soccer ball or a bike tire that was squishy? </a:t>
            </a:r>
          </a:p>
          <a:p>
            <a:pPr lvl="1"/>
            <a:r>
              <a:rPr lang="en-US" dirty="0"/>
              <a:t>How did you make it firm again?</a:t>
            </a:r>
          </a:p>
          <a:p>
            <a:r>
              <a:rPr lang="en-US" dirty="0"/>
              <a:t>The amount of air inside the ball or tire increased and pushed out the sides.  This force is called pressure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241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F7422-381C-7744-A60D-76663E480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a rocket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C1B6C-C871-31DE-11CD-381258FC242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Gas leaves a rocket thru a small opening and forces it upwards</a:t>
            </a:r>
          </a:p>
          <a:p>
            <a:r>
              <a:rPr lang="en-US" dirty="0"/>
              <a:t>What about a balloon that you blow up and let go? That’s a rocket!</a:t>
            </a:r>
          </a:p>
        </p:txBody>
      </p:sp>
    </p:spTree>
    <p:extLst>
      <p:ext uri="{BB962C8B-B14F-4D97-AF65-F5344CB8AC3E}">
        <p14:creationId xmlns:p14="http://schemas.microsoft.com/office/powerpoint/2010/main" val="893470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37B5D-A16A-4B4B-82BF-D6668B135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</a:t>
            </a:r>
            <a:r>
              <a:rPr lang="en-US" dirty="0" err="1"/>
              <a:t>RocketS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D8D9E-6C9B-BE87-42A1-4C23E4AFE15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We are going to mix two </a:t>
            </a:r>
            <a:r>
              <a:rPr lang="en-US" dirty="0" err="1"/>
              <a:t>ingredientS</a:t>
            </a:r>
            <a:r>
              <a:rPr lang="en-US" dirty="0"/>
              <a:t> Baking soda &amp; Vinegar to make a gas</a:t>
            </a:r>
          </a:p>
          <a:p>
            <a:r>
              <a:rPr lang="en-US" dirty="0"/>
              <a:t>The amount of gas in the bottle is going to increase as the chemical reaction continues creating a lot of pressure</a:t>
            </a:r>
          </a:p>
          <a:p>
            <a:r>
              <a:rPr lang="en-US" dirty="0"/>
              <a:t>The pressure in the bottle will eventually be too much for the cork and it’s going to (hopefully) shoot into the air! </a:t>
            </a:r>
          </a:p>
          <a:p>
            <a:r>
              <a:rPr lang="en-US" dirty="0"/>
              <a:t>Do you believe me that baking soda and vinegar will form a gas? </a:t>
            </a:r>
          </a:p>
        </p:txBody>
      </p:sp>
    </p:spTree>
    <p:extLst>
      <p:ext uri="{BB962C8B-B14F-4D97-AF65-F5344CB8AC3E}">
        <p14:creationId xmlns:p14="http://schemas.microsoft.com/office/powerpoint/2010/main" val="466114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691D1-4E0B-3572-D1D8-584D6ADDB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you need to do: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54277-6278-0A07-95AF-6FA488FA0D4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Use the tape to attach 3 popsicle sticks to your rocket near the mouth of the bottle </a:t>
            </a:r>
          </a:p>
          <a:p>
            <a:r>
              <a:rPr lang="en-US" dirty="0"/>
              <a:t>Add a nose cone if you want!</a:t>
            </a:r>
          </a:p>
        </p:txBody>
      </p:sp>
    </p:spTree>
    <p:extLst>
      <p:ext uri="{BB962C8B-B14F-4D97-AF65-F5344CB8AC3E}">
        <p14:creationId xmlns:p14="http://schemas.microsoft.com/office/powerpoint/2010/main" val="3820330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C0E94-0386-71C4-A5D7-A740D1E89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9B7D73-B821-9255-B4CB-9493AB38482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Goggles on</a:t>
            </a:r>
          </a:p>
          <a:p>
            <a:pPr lvl="1"/>
            <a:r>
              <a:rPr lang="en-US" dirty="0"/>
              <a:t>Make sure to put on your goggles when you get outside!  Especially when you are Preparing to launch your rocket!</a:t>
            </a:r>
          </a:p>
          <a:p>
            <a:r>
              <a:rPr lang="en-US" dirty="0"/>
              <a:t>Stand Back</a:t>
            </a:r>
          </a:p>
          <a:p>
            <a:pPr lvl="1"/>
            <a:r>
              <a:rPr lang="en-US" dirty="0"/>
              <a:t>Stand behind the ribbon when you are not in the launch sequence. </a:t>
            </a:r>
          </a:p>
        </p:txBody>
      </p:sp>
    </p:spTree>
    <p:extLst>
      <p:ext uri="{BB962C8B-B14F-4D97-AF65-F5344CB8AC3E}">
        <p14:creationId xmlns:p14="http://schemas.microsoft.com/office/powerpoint/2010/main" val="2097749486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4B4B4B"/>
      </a:dk2>
      <a:lt2>
        <a:srgbClr val="B5B5B5"/>
      </a:lt2>
      <a:accent1>
        <a:srgbClr val="9AC43E"/>
      </a:accent1>
      <a:accent2>
        <a:srgbClr val="44BA98"/>
      </a:accent2>
      <a:accent3>
        <a:srgbClr val="43A9D9"/>
      </a:accent3>
      <a:accent4>
        <a:srgbClr val="6274D8"/>
      </a:accent4>
      <a:accent5>
        <a:srgbClr val="AB54D7"/>
      </a:accent5>
      <a:accent6>
        <a:srgbClr val="D15B37"/>
      </a:accent6>
      <a:hlink>
        <a:srgbClr val="BFE962"/>
      </a:hlink>
      <a:folHlink>
        <a:srgbClr val="C0D591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892FADA9-420D-4323-A7A4-C1060166525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22977</TotalTime>
  <Words>298</Words>
  <Application>Microsoft Office PowerPoint</Application>
  <PresentationFormat>Widescreen</PresentationFormat>
  <Paragraphs>30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Tw Cen MT</vt:lpstr>
      <vt:lpstr>Droplet</vt:lpstr>
      <vt:lpstr>Rocket Launch</vt:lpstr>
      <vt:lpstr>What is a gas?</vt:lpstr>
      <vt:lpstr>What is pressure?</vt:lpstr>
      <vt:lpstr>How does a rocket work?</vt:lpstr>
      <vt:lpstr>Our RocketS</vt:lpstr>
      <vt:lpstr>What you need to do:</vt:lpstr>
      <vt:lpstr>Safety First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Alexis Colton</dc:creator>
  <cp:lastModifiedBy>Alexis Colton</cp:lastModifiedBy>
  <cp:revision>2</cp:revision>
  <dcterms:created xsi:type="dcterms:W3CDTF">2024-10-17T22:06:20Z</dcterms:created>
  <dcterms:modified xsi:type="dcterms:W3CDTF">2024-11-02T21:04:09Z</dcterms:modified>
</cp:coreProperties>
</file>