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6305" autoAdjust="0"/>
  </p:normalViewPr>
  <p:slideViewPr>
    <p:cSldViewPr snapToGrid="0">
      <p:cViewPr varScale="1">
        <p:scale>
          <a:sx n="51" d="100"/>
          <a:sy n="51" d="100"/>
        </p:scale>
        <p:origin x="12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E68C0-7AAE-4FDD-9861-147B3CDA5B0A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D98A4-090D-4D25-8B78-56462581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5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Solid - Have you been able to roll it into a ball?  Or form it into a shape?</a:t>
            </a:r>
          </a:p>
          <a:p>
            <a:r>
              <a:rPr lang="en-US" dirty="0"/>
              <a:t>Liquid – does it flow like water?  Not really </a:t>
            </a:r>
          </a:p>
          <a:p>
            <a:r>
              <a:rPr lang="en-US" dirty="0"/>
              <a:t>But when you leave your shape on the counter it will eventually flow into a flat pancake. </a:t>
            </a:r>
          </a:p>
          <a:p>
            <a:r>
              <a:rPr lang="en-US" dirty="0"/>
              <a:t>It is a “Non Newtonian fluid”  Fluid is another name for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D98A4-090D-4D25-8B78-564625816B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6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B7D54-EB47-8A15-52E0-E951164C97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43A234-7460-341C-B553-F48CE4C6A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A98A6-BCE0-536D-F4B5-9642E2FB6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Slime?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829C2-5CEA-BFE7-F03D-A1F4C4509CE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Is it a solid?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Is it a LIQUID? </a:t>
            </a:r>
          </a:p>
        </p:txBody>
      </p:sp>
    </p:spTree>
    <p:extLst>
      <p:ext uri="{BB962C8B-B14F-4D97-AF65-F5344CB8AC3E}">
        <p14:creationId xmlns:p14="http://schemas.microsoft.com/office/powerpoint/2010/main" val="90891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3CA81-7F7E-A7A7-9964-6A2DDE7B3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make Slime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4C6BB-EC1C-AA51-D53C-348C621DE38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If we zoomed in with a microscope we’d see that Glue contains long chains of molecules called polymers</a:t>
            </a:r>
          </a:p>
          <a:p>
            <a:r>
              <a:rPr lang="en-US" dirty="0"/>
              <a:t>We’re going to use the chemicals in Contact Lense Solution to link them up so they stick together</a:t>
            </a:r>
          </a:p>
          <a:p>
            <a:endParaRPr lang="en-US" dirty="0"/>
          </a:p>
        </p:txBody>
      </p:sp>
      <p:pic>
        <p:nvPicPr>
          <p:cNvPr id="1026" name="Picture 2" descr="Glue &amp;amp; Water">
            <a:extLst>
              <a:ext uri="{FF2B5EF4-FFF2-40B4-BE49-F238E27FC236}">
                <a16:creationId xmlns:a16="http://schemas.microsoft.com/office/drawing/2014/main" id="{03E2274E-F50C-4C2F-30D6-F4B84D4D6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02" y="4079145"/>
            <a:ext cx="4886064" cy="268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orax &amp;amp; water with glue &amp;amp; water solution: slime">
            <a:extLst>
              <a:ext uri="{FF2B5EF4-FFF2-40B4-BE49-F238E27FC236}">
                <a16:creationId xmlns:a16="http://schemas.microsoft.com/office/drawing/2014/main" id="{76FC531E-064B-2912-31FD-861155FEA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535" y="4003781"/>
            <a:ext cx="4319065" cy="276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1CC46374-A9F7-6DEC-AA58-C4FC86D37E2A}"/>
              </a:ext>
            </a:extLst>
          </p:cNvPr>
          <p:cNvSpPr/>
          <p:nvPr/>
        </p:nvSpPr>
        <p:spPr>
          <a:xfrm>
            <a:off x="5273458" y="5223353"/>
            <a:ext cx="1853852" cy="7202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0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F8289-E354-E068-A6D4-7AD372FA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your Slime a solid or a Liquid?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3C8BB-FA0C-A21F-4764-16AA082A1C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Can you make a shape with it?</a:t>
            </a:r>
          </a:p>
          <a:p>
            <a:r>
              <a:rPr lang="en-US" dirty="0"/>
              <a:t>Does it stay in that shape?</a:t>
            </a:r>
          </a:p>
          <a:p>
            <a:r>
              <a:rPr lang="en-US" dirty="0"/>
              <a:t>Liquids that flow very slowly are called:</a:t>
            </a:r>
          </a:p>
          <a:p>
            <a:pPr lvl="1"/>
            <a:r>
              <a:rPr lang="en-US" sz="2600" dirty="0"/>
              <a:t>Non Newtonian Fluids</a:t>
            </a:r>
          </a:p>
        </p:txBody>
      </p:sp>
    </p:spTree>
    <p:extLst>
      <p:ext uri="{BB962C8B-B14F-4D97-AF65-F5344CB8AC3E}">
        <p14:creationId xmlns:p14="http://schemas.microsoft.com/office/powerpoint/2010/main" val="79329522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29</TotalTime>
  <Words>151</Words>
  <Application>Microsoft Office PowerPoint</Application>
  <PresentationFormat>Widescreen</PresentationFormat>
  <Paragraphs>18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Tw Cen MT</vt:lpstr>
      <vt:lpstr>Droplet</vt:lpstr>
      <vt:lpstr>Slime</vt:lpstr>
      <vt:lpstr>What is Slime?</vt:lpstr>
      <vt:lpstr>Let’s make Slime</vt:lpstr>
      <vt:lpstr>Is your Slime a solid or a Liquid?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Alexis Colton</dc:creator>
  <cp:lastModifiedBy>Alexis Colton</cp:lastModifiedBy>
  <cp:revision>1</cp:revision>
  <dcterms:created xsi:type="dcterms:W3CDTF">2024-11-02T21:02:17Z</dcterms:created>
  <dcterms:modified xsi:type="dcterms:W3CDTF">2024-11-02T21:32:15Z</dcterms:modified>
</cp:coreProperties>
</file>